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59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3D27-17F7-41DB-B8B8-A89817035341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B110-CEE6-4F76-BD70-F695ADBA6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64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3D27-17F7-41DB-B8B8-A89817035341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B110-CEE6-4F76-BD70-F695ADBA6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622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3D27-17F7-41DB-B8B8-A89817035341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B110-CEE6-4F76-BD70-F695ADBA6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03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3D27-17F7-41DB-B8B8-A89817035341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B110-CEE6-4F76-BD70-F695ADBA6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54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3D27-17F7-41DB-B8B8-A89817035341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B110-CEE6-4F76-BD70-F695ADBA6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7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3D27-17F7-41DB-B8B8-A89817035341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B110-CEE6-4F76-BD70-F695ADBA6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03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3D27-17F7-41DB-B8B8-A89817035341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B110-CEE6-4F76-BD70-F695ADBA6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372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3D27-17F7-41DB-B8B8-A89817035341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B110-CEE6-4F76-BD70-F695ADBA6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89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3D27-17F7-41DB-B8B8-A89817035341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B110-CEE6-4F76-BD70-F695ADBA6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460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3D27-17F7-41DB-B8B8-A89817035341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B110-CEE6-4F76-BD70-F695ADBA6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95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3D27-17F7-41DB-B8B8-A89817035341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B110-CEE6-4F76-BD70-F695ADBA6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310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13D27-17F7-41DB-B8B8-A89817035341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5B110-CEE6-4F76-BD70-F695ADBA6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682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" r="273" b="3191"/>
          <a:stretch/>
        </p:blipFill>
        <p:spPr>
          <a:xfrm>
            <a:off x="0" y="-332553"/>
            <a:ext cx="12158804" cy="714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8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2296" b="6784"/>
          <a:stretch/>
        </p:blipFill>
        <p:spPr>
          <a:xfrm>
            <a:off x="73628" y="139246"/>
            <a:ext cx="11882981" cy="656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6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2184" b="3200"/>
          <a:stretch/>
        </p:blipFill>
        <p:spPr>
          <a:xfrm>
            <a:off x="0" y="-121275"/>
            <a:ext cx="12013949" cy="697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6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" r="500" b="3777"/>
          <a:stretch/>
        </p:blipFill>
        <p:spPr>
          <a:xfrm>
            <a:off x="0" y="0"/>
            <a:ext cx="12312565" cy="676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7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4524" b="516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2123" b="4141"/>
          <a:stretch/>
        </p:blipFill>
        <p:spPr>
          <a:xfrm>
            <a:off x="0" y="0"/>
            <a:ext cx="12192000" cy="673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1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801" b="697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7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370" t="9480" r="11010" b="5342"/>
          <a:stretch/>
        </p:blipFill>
        <p:spPr>
          <a:xfrm>
            <a:off x="0" y="0"/>
            <a:ext cx="12041109" cy="669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6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514" t="11132" r="24343" b="18065"/>
          <a:stretch/>
        </p:blipFill>
        <p:spPr>
          <a:xfrm>
            <a:off x="0" y="-126748"/>
            <a:ext cx="12192000" cy="714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1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644" t="10303" r="23909" b="18680"/>
          <a:stretch/>
        </p:blipFill>
        <p:spPr>
          <a:xfrm>
            <a:off x="0" y="0"/>
            <a:ext cx="12192000" cy="728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18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890" t="10582" r="23470" b="18627"/>
          <a:stretch/>
        </p:blipFill>
        <p:spPr>
          <a:xfrm>
            <a:off x="-1" y="-90535"/>
            <a:ext cx="13335755" cy="694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532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-1" r="6671" b="-2133"/>
          <a:stretch/>
        </p:blipFill>
        <p:spPr>
          <a:xfrm>
            <a:off x="0" y="0"/>
            <a:ext cx="12213125" cy="693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93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627" t="996" r="15910" b="16298"/>
          <a:stretch/>
        </p:blipFill>
        <p:spPr>
          <a:xfrm>
            <a:off x="0" y="-63374"/>
            <a:ext cx="12192000" cy="692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332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276" t="8307" r="16548" b="1627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76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4346" b="7925"/>
          <a:stretch/>
        </p:blipFill>
        <p:spPr>
          <a:xfrm>
            <a:off x="0" y="0"/>
            <a:ext cx="12191999" cy="711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0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5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11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1610" b="551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47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-1" r="3316" b="3197"/>
          <a:stretch/>
        </p:blipFill>
        <p:spPr>
          <a:xfrm>
            <a:off x="-1" y="0"/>
            <a:ext cx="12104483" cy="667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005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4359" b="525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156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2864" b="4950"/>
          <a:stretch/>
        </p:blipFill>
        <p:spPr>
          <a:xfrm>
            <a:off x="0" y="0"/>
            <a:ext cx="11961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96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006" t="9381" r="16303" b="15811"/>
          <a:stretch/>
        </p:blipFill>
        <p:spPr>
          <a:xfrm>
            <a:off x="0" y="-100688"/>
            <a:ext cx="12192000" cy="695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3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214" t="9512" r="16574" b="11817"/>
          <a:stretch/>
        </p:blipFill>
        <p:spPr>
          <a:xfrm>
            <a:off x="0" y="-172016"/>
            <a:ext cx="12192001" cy="716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52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278" t="9459" r="16487" b="15979"/>
          <a:stretch/>
        </p:blipFill>
        <p:spPr>
          <a:xfrm>
            <a:off x="0" y="0"/>
            <a:ext cx="12258392" cy="691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6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1078" b="3276"/>
          <a:stretch/>
        </p:blipFill>
        <p:spPr>
          <a:xfrm>
            <a:off x="0" y="75222"/>
            <a:ext cx="12192000" cy="678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19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197" t="8538" r="4825" b="7311"/>
          <a:stretch/>
        </p:blipFill>
        <p:spPr>
          <a:xfrm>
            <a:off x="0" y="0"/>
            <a:ext cx="12192000" cy="684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1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724" b="4027"/>
          <a:stretch/>
        </p:blipFill>
        <p:spPr>
          <a:xfrm>
            <a:off x="103374" y="0"/>
            <a:ext cx="12001109" cy="658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11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3333" b="5280"/>
          <a:stretch/>
        </p:blipFill>
        <p:spPr>
          <a:xfrm>
            <a:off x="0" y="84183"/>
            <a:ext cx="12050162" cy="666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1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683</TotalTime>
  <Words>0</Words>
  <Application>Microsoft Office PowerPoint</Application>
  <PresentationFormat>Widescreen</PresentationFormat>
  <Paragraphs>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vishnu reddy</dc:creator>
  <cp:lastModifiedBy>vishnu reddy</cp:lastModifiedBy>
  <cp:revision>33</cp:revision>
  <dcterms:created xsi:type="dcterms:W3CDTF">2020-06-09T14:24:33Z</dcterms:created>
  <dcterms:modified xsi:type="dcterms:W3CDTF">2020-06-15T15:06:56Z</dcterms:modified>
</cp:coreProperties>
</file>